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63" r:id="rId5"/>
    <p:sldId id="262" r:id="rId6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2C55"/>
    <a:srgbClr val="263F15"/>
    <a:srgbClr val="1C3052"/>
    <a:srgbClr val="F6EADD"/>
    <a:srgbClr val="2B20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5179"/>
  </p:normalViewPr>
  <p:slideViewPr>
    <p:cSldViewPr snapToGrid="0" snapToObjects="1">
      <p:cViewPr varScale="1">
        <p:scale>
          <a:sx n="91" d="100"/>
          <a:sy n="91" d="100"/>
        </p:scale>
        <p:origin x="7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emf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B660F166-30FD-CA49-9B1A-6E9035F24C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0F6D9FDD-1324-054A-A9B2-09DD132FB9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8F99481-A3B0-A045-81EB-743983734D6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90500" y="2273300"/>
            <a:ext cx="11811000" cy="231140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4750B408-918B-6A46-A4F8-5329C9F27E1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38C4BDFF-F565-5D48-8585-EA33FE84CE0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206500" y="1847850"/>
            <a:ext cx="9779000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E3538-E536-5047-8017-1685B50A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2FCE0A-677A-7047-B93E-866B06B8A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653FC9-14AF-2840-9C15-329DB24F1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2B7DBB-E388-2F48-891F-CA81AD144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71B0F1-0B25-9449-B453-C8F8DB09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902D93-FA82-074F-B6E8-7E0C664F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43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18AB4-61BD-AF44-847E-8394765F3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123BE4-D18B-904D-B555-3FD2C789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AB3F9-3EBB-684C-9D28-A5902FA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1347FD-E85C-4144-9420-DE4A5D28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CD93C4-A13E-C34A-AFC9-E0A9C338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C67E42-B558-6643-894F-4845D0D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159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BB9F1-819A-F44A-AD0F-0695B48C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15116-340B-7045-98BB-957EEEDC5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AF2834-38DB-9B49-9927-EBAE8808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39D0E8-64AA-B646-9E97-2BCD1818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603203-8CDF-304D-A4FB-282B29C5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9684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9C1F1F-C331-F047-BC8D-E11E6DC46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1EBE17-F11E-1649-B9F3-C43B939B1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ED2FA6-9FDE-A241-8A63-3CCBB912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BD49D5-05A8-0849-B913-30A87D5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A13730-666A-5B4E-8D14-06D32DB8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7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E6F1D36-7DB1-5042-88DC-660EE47A48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AFD8D13-1840-BC43-A8F5-4A651BAC29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8450" y="6521450"/>
            <a:ext cx="11595100" cy="254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11C911D7-56EA-EE48-AFD4-40D9E74E0E4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4150" y="0"/>
            <a:ext cx="118237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4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62B0117E-4635-C545-9B76-66EA28423F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9D3CD1E-ADBE-914F-91CB-443E5AF432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51C405CC-F7D7-B346-AB49-CD793EE87F9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604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59B73D51-C375-9846-AACC-94E23AA24D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8D74088E-B6BE-A142-ACF1-A4120AC302A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A584958C-5268-0042-9DEC-80E51DAF981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114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9BA4986C-CCD4-314D-8058-5073BA0A8E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E053364-566F-E14B-8D6A-B9A86AB90B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D031AFB-AFC4-D64D-B03D-FAF53F988E4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ED095B4E-D11E-9043-8834-13890937A82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063538" y="2743200"/>
            <a:ext cx="4064924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247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940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7740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2BA34A-55CF-864E-9924-660EC588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EB5F81-CAE0-2A46-A49A-0824C02B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3D3781-8E81-5C4A-B434-1E2BAAAC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386172-1CD5-3E42-8EC5-375B329D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175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C256AA-B1ED-4E4B-9305-21600A50C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7F3BE6-6A5A-BD4C-A3F2-7BDB95A1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DBAE65-6152-1B46-8A61-4A1E5F4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673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5A01B9-E0DC-444C-822E-1A68F38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3752B9-A365-7346-AED2-25666B038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062EC-2962-B84A-9477-58621E735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94403-2D49-F843-BD6E-F4B465789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92DD5-BE11-C342-B03B-CBA39D43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53" r:id="rId4"/>
    <p:sldLayoutId id="2147483660" r:id="rId5"/>
    <p:sldLayoutId id="2147483650" r:id="rId6"/>
    <p:sldLayoutId id="2147483652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29DE03D3-932C-DB44-910C-93DFE802B46A}"/>
              </a:ext>
            </a:extLst>
          </p:cNvPr>
          <p:cNvSpPr txBox="1"/>
          <p:nvPr/>
        </p:nvSpPr>
        <p:spPr>
          <a:xfrm>
            <a:off x="4196862" y="2491308"/>
            <a:ext cx="37982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29608A7-95A8-FE4F-A67C-E293E166DFD3}"/>
              </a:ext>
            </a:extLst>
          </p:cNvPr>
          <p:cNvSpPr txBox="1"/>
          <p:nvPr/>
        </p:nvSpPr>
        <p:spPr>
          <a:xfrm>
            <a:off x="5074118" y="3971280"/>
            <a:ext cx="20437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LOS LAGOS </a:t>
            </a:r>
            <a:r>
              <a:rPr lang="es-CL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2024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5BC0AD8-5F22-084E-9A59-BCDB5CE73E46}"/>
              </a:ext>
            </a:extLst>
          </p:cNvPr>
          <p:cNvSpPr txBox="1"/>
          <p:nvPr/>
        </p:nvSpPr>
        <p:spPr>
          <a:xfrm>
            <a:off x="12421772" y="44875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L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E0E1AF2-0836-F947-8C62-88C495508E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5584866" y="3745647"/>
            <a:ext cx="1022268" cy="14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72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4BDFD9E-56DC-9E43-AAFA-F1B41EC75D38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042C5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D290F64-4C8F-A04B-8F2D-1A390EDB8577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042C5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107948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20C177C1-6EDD-0047-8DB1-6ED0D635FF18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6FE3FBD-53A8-274B-A18A-EAEF711072D2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252329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DF16C89-3548-C644-ACCB-874A3EB411CD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49D2C3C-757E-6C41-A3A7-3EBB6C57C8FE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1057652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95992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17</Words>
  <Application>Microsoft Macintosh PowerPoint</Application>
  <PresentationFormat>Panorámica</PresentationFormat>
  <Paragraphs>9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28</cp:revision>
  <dcterms:created xsi:type="dcterms:W3CDTF">2024-11-19T15:44:34Z</dcterms:created>
  <dcterms:modified xsi:type="dcterms:W3CDTF">2024-11-20T20:47:55Z</dcterms:modified>
</cp:coreProperties>
</file>